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304" r:id="rId2"/>
  </p:sldIdLst>
  <p:sldSz cx="12239625" cy="8582025"/>
  <p:notesSz cx="6858000" cy="9144000"/>
  <p:defaultTextStyle>
    <a:defPPr rtl="0">
      <a:defRPr lang="zh-cn"/>
    </a:defPPr>
    <a:lvl1pPr marL="0" algn="l" defTabSz="9143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57" algn="l" defTabSz="9143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15" algn="l" defTabSz="9143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72" algn="l" defTabSz="9143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29" algn="l" defTabSz="9143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86" algn="l" defTabSz="9143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44" algn="l" defTabSz="9143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01" algn="l" defTabSz="9143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258" algn="l" defTabSz="91431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03" userDrawn="1">
          <p15:clr>
            <a:srgbClr val="A4A3A4"/>
          </p15:clr>
        </p15:guide>
        <p15:guide id="2" pos="38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8E5E"/>
    <a:srgbClr val="6086B3"/>
    <a:srgbClr val="3F823D"/>
    <a:srgbClr val="62814C"/>
    <a:srgbClr val="9B8E31"/>
    <a:srgbClr val="BF6830"/>
    <a:srgbClr val="CF7842"/>
    <a:srgbClr val="527340"/>
    <a:srgbClr val="B05F25"/>
    <a:srgbClr val="CCB2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12" autoAdjust="0"/>
    <p:restoredTop sz="96405" autoAdjust="0"/>
  </p:normalViewPr>
  <p:slideViewPr>
    <p:cSldViewPr snapToGrid="0">
      <p:cViewPr varScale="1">
        <p:scale>
          <a:sx n="101" d="100"/>
          <a:sy n="101" d="100"/>
        </p:scale>
        <p:origin x="1664" y="200"/>
      </p:cViewPr>
      <p:guideLst>
        <p:guide orient="horz" pos="2703"/>
        <p:guide pos="385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5072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CB2C9F2-E2E3-4744-BCFB-83A7FB60B6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17450A2-314D-4C25-AA9D-F9AE05640CB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BA36123-44D4-40EC-8102-9662F144FBF8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2021/1/17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30C8228-441E-4284-879B-DD7E30882BE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17FA42E-EB8D-48D7-93C6-76CCCBEC83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73876FF-7E26-4AC7-A56B-AF1D0E79C3F1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875995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F8C44B6-9C51-49DE-A14C-3B9AF1935C42}" type="datetime1">
              <a:rPr lang="zh-CN" altLang="en-US" noProof="0" smtClean="0"/>
              <a:t>2021/1/17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28725" y="1143000"/>
            <a:ext cx="44005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6DA110C-3D35-4FD3-808A-C1BFDD21E250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55754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15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157" algn="l" defTabSz="914315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315" algn="l" defTabSz="914315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472" algn="l" defTabSz="914315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629" algn="l" defTabSz="914315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5786" algn="l" defTabSz="9143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44" algn="l" defTabSz="9143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01" algn="l" defTabSz="9143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58" algn="l" defTabSz="91431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图片左对齐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616E89-FD42-4D23-8339-57A0A9C1E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736609"/>
            <a:ext cx="12239625" cy="1663200"/>
          </a:xfrm>
          <a:noFill/>
        </p:spPr>
        <p:txBody>
          <a:bodyPr rIns="548640" rtlCol="0">
            <a:noAutofit/>
          </a:bodyPr>
          <a:lstStyle>
            <a:lvl1pPr algn="r">
              <a:defRPr sz="6759" b="0">
                <a:solidFill>
                  <a:sysClr val="windowText" lastClr="000000"/>
                </a:solidFill>
                <a:latin typeface="+mj-lt"/>
              </a:defRPr>
            </a:lvl1pPr>
          </a:lstStyle>
          <a:p>
            <a:pPr rtl="0"/>
            <a:r>
              <a:rPr lang="zh-cn"/>
              <a:t>月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01E14703-86AD-42CC-B990-9826AFA5C5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-536599" y="1364452"/>
            <a:ext cx="1684975" cy="403871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503">
                <a:latin typeface="+mn-lt"/>
              </a:defRPr>
            </a:lvl1pPr>
          </a:lstStyle>
          <a:p>
            <a:pPr lvl="0" rtl="0"/>
            <a:r>
              <a:rPr lang="en-US" altLang="zh-CN" dirty="0"/>
              <a:t>2021</a:t>
            </a:r>
            <a:endParaRPr lang="zh-cn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D7F8AFB6-7970-9E41-8E13-862F47EDDAD5}"/>
              </a:ext>
            </a:extLst>
          </p:cNvPr>
          <p:cNvSpPr txBox="1">
            <a:spLocks/>
          </p:cNvSpPr>
          <p:nvPr userDrawn="1"/>
        </p:nvSpPr>
        <p:spPr>
          <a:xfrm>
            <a:off x="0" y="723900"/>
            <a:ext cx="12239623" cy="1663700"/>
          </a:xfrm>
          <a:prstGeom prst="rect">
            <a:avLst/>
          </a:prstGeom>
          <a:noFill/>
        </p:spPr>
        <p:txBody>
          <a:bodyPr vert="horz" lIns="548640" tIns="0" rIns="457200" bIns="0" rtlCol="0" anchor="ctr">
            <a:noAutofit/>
          </a:bodyPr>
          <a:lstStyle>
            <a:lvl1pPr algn="l" defTabSz="114430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759" b="0" kern="1200" baseline="0">
                <a:solidFill>
                  <a:sysClr val="windowText" lastClr="000000"/>
                </a:solidFill>
                <a:latin typeface="+mj-lt"/>
                <a:ea typeface="Microsoft YaHei UI" panose="020B0503020204020204" pitchFamily="34" charset="-122"/>
                <a:cs typeface="+mj-cs"/>
              </a:defRPr>
            </a:lvl1pPr>
          </a:lstStyle>
          <a:p>
            <a:endParaRPr lang="zh-cn" altLang="en-US" sz="6759" dirty="0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EBFA780C-C5CA-C948-B099-4E171E0F1A1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9990" y="2420621"/>
            <a:ext cx="4793848" cy="5461000"/>
          </a:xfrm>
          <a:noFill/>
        </p:spPr>
        <p:txBody>
          <a:bodyPr rtlCol="0">
            <a:normAutofit/>
          </a:bodyPr>
          <a:lstStyle>
            <a:lvl1pPr marL="0" indent="0">
              <a:buNone/>
              <a:defRPr sz="2002"/>
            </a:lvl1pPr>
            <a:lvl2pPr>
              <a:defRPr sz="1753"/>
            </a:lvl2pPr>
            <a:lvl3pPr>
              <a:defRPr sz="1502"/>
            </a:lvl3pPr>
            <a:lvl4pPr>
              <a:defRPr sz="1377"/>
            </a:lvl4pPr>
            <a:lvl5pPr>
              <a:defRPr sz="1377"/>
            </a:lvl5pPr>
          </a:lstStyle>
          <a:p>
            <a:pPr lvl="0" rtl="0"/>
            <a:r>
              <a:rPr lang="zh-CN" altLang="en-US" dirty="0"/>
              <a:t>图</a:t>
            </a:r>
            <a:endParaRPr lang="zh-cn" dirty="0"/>
          </a:p>
        </p:txBody>
      </p:sp>
      <p:sp>
        <p:nvSpPr>
          <p:cNvPr id="13" name="图片占位符 7">
            <a:extLst>
              <a:ext uri="{FF2B5EF4-FFF2-40B4-BE49-F238E27FC236}">
                <a16:creationId xmlns:a16="http://schemas.microsoft.com/office/drawing/2014/main" id="{DA04BBCF-8839-F242-B5AF-C8A76B0232A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548199" y="2550468"/>
            <a:ext cx="5579229" cy="5326072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dirty="0"/>
              <a:t> </a:t>
            </a:r>
            <a:endParaRPr lang="zh-cn" dirty="0"/>
          </a:p>
        </p:txBody>
      </p:sp>
      <p:sp>
        <p:nvSpPr>
          <p:cNvPr id="8" name="半闭框 7">
            <a:extLst>
              <a:ext uri="{FF2B5EF4-FFF2-40B4-BE49-F238E27FC236}">
                <a16:creationId xmlns:a16="http://schemas.microsoft.com/office/drawing/2014/main" id="{62301DF4-2BA5-DF4C-BC49-0D689E556284}"/>
              </a:ext>
            </a:extLst>
          </p:cNvPr>
          <p:cNvSpPr/>
          <p:nvPr userDrawn="1"/>
        </p:nvSpPr>
        <p:spPr>
          <a:xfrm>
            <a:off x="2363" y="0"/>
            <a:ext cx="120034" cy="162560"/>
          </a:xfrm>
          <a:prstGeom prst="halfFram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800">
              <a:solidFill>
                <a:schemeClr val="tx1"/>
              </a:solidFill>
            </a:endParaRPr>
          </a:p>
        </p:txBody>
      </p:sp>
      <p:sp>
        <p:nvSpPr>
          <p:cNvPr id="9" name="半闭框 8">
            <a:extLst>
              <a:ext uri="{FF2B5EF4-FFF2-40B4-BE49-F238E27FC236}">
                <a16:creationId xmlns:a16="http://schemas.microsoft.com/office/drawing/2014/main" id="{FE4EA2C9-2578-D841-BF1A-EFF53A41AEAF}"/>
              </a:ext>
            </a:extLst>
          </p:cNvPr>
          <p:cNvSpPr/>
          <p:nvPr userDrawn="1"/>
        </p:nvSpPr>
        <p:spPr>
          <a:xfrm rot="5400000">
            <a:off x="12093590" y="-20638"/>
            <a:ext cx="119567" cy="163195"/>
          </a:xfrm>
          <a:prstGeom prst="halfFram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800">
              <a:solidFill>
                <a:schemeClr val="tx1"/>
              </a:solidFill>
            </a:endParaRPr>
          </a:p>
        </p:txBody>
      </p:sp>
      <p:sp>
        <p:nvSpPr>
          <p:cNvPr id="10" name="半闭框 9">
            <a:extLst>
              <a:ext uri="{FF2B5EF4-FFF2-40B4-BE49-F238E27FC236}">
                <a16:creationId xmlns:a16="http://schemas.microsoft.com/office/drawing/2014/main" id="{32E84A93-D247-894A-8AC6-F21AB5FAF6C1}"/>
              </a:ext>
            </a:extLst>
          </p:cNvPr>
          <p:cNvSpPr/>
          <p:nvPr userDrawn="1"/>
        </p:nvSpPr>
        <p:spPr>
          <a:xfrm rot="16200000">
            <a:off x="21812" y="8440644"/>
            <a:ext cx="119567" cy="163195"/>
          </a:xfrm>
          <a:prstGeom prst="halfFram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800">
              <a:solidFill>
                <a:schemeClr val="tx1"/>
              </a:solidFill>
            </a:endParaRPr>
          </a:p>
        </p:txBody>
      </p:sp>
      <p:sp>
        <p:nvSpPr>
          <p:cNvPr id="12" name="半闭框 11">
            <a:extLst>
              <a:ext uri="{FF2B5EF4-FFF2-40B4-BE49-F238E27FC236}">
                <a16:creationId xmlns:a16="http://schemas.microsoft.com/office/drawing/2014/main" id="{724411ED-856C-0D45-ACA1-B20A50A47218}"/>
              </a:ext>
            </a:extLst>
          </p:cNvPr>
          <p:cNvSpPr/>
          <p:nvPr userDrawn="1"/>
        </p:nvSpPr>
        <p:spPr>
          <a:xfrm rot="10800000">
            <a:off x="12123954" y="8419465"/>
            <a:ext cx="120034" cy="162560"/>
          </a:xfrm>
          <a:prstGeom prst="halfFram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69039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818" userDrawn="1">
          <p15:clr>
            <a:srgbClr val="FBAE40"/>
          </p15:clr>
        </p15:guide>
        <p15:guide id="2" orient="horz" pos="1712" userDrawn="1">
          <p15:clr>
            <a:srgbClr val="FBAE40"/>
          </p15:clr>
        </p15:guide>
        <p15:guide id="3" orient="horz" pos="390" userDrawn="1">
          <p15:clr>
            <a:srgbClr val="FBAE40"/>
          </p15:clr>
        </p15:guide>
        <p15:guide id="4" orient="horz" pos="4971" userDrawn="1">
          <p15:clr>
            <a:srgbClr val="5ACBF0"/>
          </p15:clr>
        </p15:guide>
        <p15:guide id="5" pos="326" userDrawn="1">
          <p15:clr>
            <a:srgbClr val="5ACBF0"/>
          </p15:clr>
        </p15:guide>
        <p15:guide id="6" pos="3354" userDrawn="1">
          <p15:clr>
            <a:srgbClr val="5ACBF0"/>
          </p15:clr>
        </p15:guide>
        <p15:guide id="7" pos="4128" userDrawn="1">
          <p15:clr>
            <a:srgbClr val="5ACBF0"/>
          </p15:clr>
        </p15:guide>
        <p15:guide id="8" pos="7635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图片左对齐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616E89-FD42-4D23-8339-57A0A9C1E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723900"/>
            <a:ext cx="12239623" cy="1663700"/>
          </a:xfrm>
          <a:noFill/>
        </p:spPr>
        <p:txBody>
          <a:bodyPr lIns="548640" tIns="0" rIns="457200" bIns="0" rtlCol="0">
            <a:noAutofit/>
          </a:bodyPr>
          <a:lstStyle>
            <a:lvl1pPr algn="l">
              <a:defRPr sz="6759" b="0" baseline="0">
                <a:solidFill>
                  <a:sysClr val="windowText" lastClr="000000"/>
                </a:solidFill>
                <a:latin typeface="+mj-lt"/>
              </a:defRPr>
            </a:lvl1pPr>
          </a:lstStyle>
          <a:p>
            <a:pPr rtl="0"/>
            <a:r>
              <a:rPr lang="zh-cn" dirty="0"/>
              <a:t>月</a:t>
            </a:r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D5FE4697-D3A3-4ECA-A20B-312D0B05A0B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25593" y="2410461"/>
            <a:ext cx="4793848" cy="5461000"/>
          </a:xfrm>
          <a:noFill/>
        </p:spPr>
        <p:txBody>
          <a:bodyPr rtlCol="0">
            <a:normAutofit/>
          </a:bodyPr>
          <a:lstStyle>
            <a:lvl1pPr marL="0" indent="0">
              <a:buNone/>
              <a:defRPr sz="2002"/>
            </a:lvl1pPr>
            <a:lvl2pPr>
              <a:defRPr sz="1753"/>
            </a:lvl2pPr>
            <a:lvl3pPr>
              <a:defRPr sz="1502"/>
            </a:lvl3pPr>
            <a:lvl4pPr>
              <a:defRPr sz="1377"/>
            </a:lvl4pPr>
            <a:lvl5pPr>
              <a:defRPr sz="1377"/>
            </a:lvl5pPr>
          </a:lstStyle>
          <a:p>
            <a:pPr lvl="0" rtl="0"/>
            <a:r>
              <a:rPr lang="zh-CN" altLang="en-US" dirty="0"/>
              <a:t>图</a:t>
            </a:r>
            <a:endParaRPr lang="zh-cn" dirty="0"/>
          </a:p>
        </p:txBody>
      </p:sp>
      <p:sp>
        <p:nvSpPr>
          <p:cNvPr id="5" name="文本占位符 6">
            <a:extLst>
              <a:ext uri="{FF2B5EF4-FFF2-40B4-BE49-F238E27FC236}">
                <a16:creationId xmlns:a16="http://schemas.microsoft.com/office/drawing/2014/main" id="{A0CBC7D3-1F8E-464C-B7DE-638ED88289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11091150" y="1351753"/>
            <a:ext cx="1684977" cy="403871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503">
                <a:latin typeface="+mn-lt"/>
              </a:defRPr>
            </a:lvl1pPr>
          </a:lstStyle>
          <a:p>
            <a:pPr lvl="0" rtl="0"/>
            <a:r>
              <a:rPr lang="en-US" altLang="zh-CN" dirty="0"/>
              <a:t>2021</a:t>
            </a:r>
            <a:endParaRPr lang="zh-cn" dirty="0"/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F77BCD84-6CF2-B648-A212-5C6374A68B1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01997" y="2524433"/>
            <a:ext cx="5528231" cy="5326072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zh-CN" altLang="en-US" dirty="0"/>
              <a:t> </a:t>
            </a:r>
            <a:endParaRPr lang="zh-cn" dirty="0"/>
          </a:p>
        </p:txBody>
      </p:sp>
      <p:sp>
        <p:nvSpPr>
          <p:cNvPr id="7" name="半闭框 6">
            <a:extLst>
              <a:ext uri="{FF2B5EF4-FFF2-40B4-BE49-F238E27FC236}">
                <a16:creationId xmlns:a16="http://schemas.microsoft.com/office/drawing/2014/main" id="{A4CF92EA-250F-BF4A-A9FA-4E03D2794888}"/>
              </a:ext>
            </a:extLst>
          </p:cNvPr>
          <p:cNvSpPr/>
          <p:nvPr userDrawn="1"/>
        </p:nvSpPr>
        <p:spPr>
          <a:xfrm>
            <a:off x="2363" y="0"/>
            <a:ext cx="120034" cy="162560"/>
          </a:xfrm>
          <a:prstGeom prst="halfFram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半闭框 7">
            <a:extLst>
              <a:ext uri="{FF2B5EF4-FFF2-40B4-BE49-F238E27FC236}">
                <a16:creationId xmlns:a16="http://schemas.microsoft.com/office/drawing/2014/main" id="{CB608942-2FB8-3842-BFD5-4B7606BB9BC1}"/>
              </a:ext>
            </a:extLst>
          </p:cNvPr>
          <p:cNvSpPr/>
          <p:nvPr userDrawn="1"/>
        </p:nvSpPr>
        <p:spPr>
          <a:xfrm rot="5400000">
            <a:off x="12106116" y="-20638"/>
            <a:ext cx="119567" cy="163195"/>
          </a:xfrm>
          <a:prstGeom prst="halfFram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800">
              <a:solidFill>
                <a:schemeClr val="tx1"/>
              </a:solidFill>
            </a:endParaRPr>
          </a:p>
        </p:txBody>
      </p:sp>
      <p:sp>
        <p:nvSpPr>
          <p:cNvPr id="9" name="半闭框 8">
            <a:extLst>
              <a:ext uri="{FF2B5EF4-FFF2-40B4-BE49-F238E27FC236}">
                <a16:creationId xmlns:a16="http://schemas.microsoft.com/office/drawing/2014/main" id="{71758BC5-AF45-FC48-86A3-EE5ABEEE581A}"/>
              </a:ext>
            </a:extLst>
          </p:cNvPr>
          <p:cNvSpPr/>
          <p:nvPr userDrawn="1"/>
        </p:nvSpPr>
        <p:spPr>
          <a:xfrm rot="16200000">
            <a:off x="21812" y="8440644"/>
            <a:ext cx="119567" cy="163195"/>
          </a:xfrm>
          <a:prstGeom prst="halfFram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800">
              <a:solidFill>
                <a:schemeClr val="tx1"/>
              </a:solidFill>
            </a:endParaRPr>
          </a:p>
        </p:txBody>
      </p:sp>
      <p:sp>
        <p:nvSpPr>
          <p:cNvPr id="10" name="半闭框 9">
            <a:extLst>
              <a:ext uri="{FF2B5EF4-FFF2-40B4-BE49-F238E27FC236}">
                <a16:creationId xmlns:a16="http://schemas.microsoft.com/office/drawing/2014/main" id="{69C4E878-640A-A340-B404-879215ACB8E4}"/>
              </a:ext>
            </a:extLst>
          </p:cNvPr>
          <p:cNvSpPr/>
          <p:nvPr userDrawn="1"/>
        </p:nvSpPr>
        <p:spPr>
          <a:xfrm rot="10800000">
            <a:off x="12136480" y="8419465"/>
            <a:ext cx="120034" cy="162560"/>
          </a:xfrm>
          <a:prstGeom prst="halfFram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1125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712" userDrawn="1">
          <p15:clr>
            <a:srgbClr val="FBAE40"/>
          </p15:clr>
        </p15:guide>
        <p15:guide id="2" orient="horz" pos="360" userDrawn="1">
          <p15:clr>
            <a:srgbClr val="FBAE40"/>
          </p15:clr>
        </p15:guide>
        <p15:guide id="3" orient="horz" pos="4971" userDrawn="1">
          <p15:clr>
            <a:srgbClr val="5ACBF0"/>
          </p15:clr>
        </p15:guide>
        <p15:guide id="4" pos="52" userDrawn="1">
          <p15:clr>
            <a:srgbClr val="5ACBF0"/>
          </p15:clr>
        </p15:guide>
        <p15:guide id="5" pos="3559" userDrawn="1">
          <p15:clr>
            <a:srgbClr val="5ACBF0"/>
          </p15:clr>
        </p15:guide>
        <p15:guide id="6" pos="4356" userDrawn="1">
          <p15:clr>
            <a:srgbClr val="5ACBF0"/>
          </p15:clr>
        </p15:guide>
        <p15:guide id="7" pos="7384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81C5AC4-075F-480C-A549-FF1607656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476" y="456921"/>
            <a:ext cx="10556677" cy="16587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B0CADE-C190-4CBD-BDAE-F8FC5C8D2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476" y="2284567"/>
            <a:ext cx="10556677" cy="5445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105765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</p:sldLayoutIdLst>
  <p:txStyles>
    <p:titleStyle>
      <a:lvl1pPr algn="ctr" defTabSz="1144309" rtl="0" eaLnBrk="1" latinLnBrk="0" hangingPunct="1">
        <a:lnSpc>
          <a:spcPct val="90000"/>
        </a:lnSpc>
        <a:spcBef>
          <a:spcPct val="0"/>
        </a:spcBef>
        <a:buNone/>
        <a:defRPr sz="6759" b="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86078" indent="-286078" algn="l" defTabSz="1144309" rtl="0" eaLnBrk="1" latinLnBrk="0" hangingPunct="1">
        <a:lnSpc>
          <a:spcPct val="90000"/>
        </a:lnSpc>
        <a:spcBef>
          <a:spcPts val="1253"/>
        </a:spcBef>
        <a:buFont typeface="Arial" panose="020B0604020202020204" pitchFamily="34" charset="0"/>
        <a:buChar char="•"/>
        <a:defRPr sz="3504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858233" indent="-286078" algn="l" defTabSz="1144309" rtl="0" eaLnBrk="1" latinLnBrk="0" hangingPunct="1">
        <a:lnSpc>
          <a:spcPct val="90000"/>
        </a:lnSpc>
        <a:spcBef>
          <a:spcPts val="626"/>
        </a:spcBef>
        <a:buFont typeface="Arial" panose="020B0604020202020204" pitchFamily="34" charset="0"/>
        <a:buChar char="•"/>
        <a:defRPr sz="3003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430386" indent="-286078" algn="l" defTabSz="1144309" rtl="0" eaLnBrk="1" latinLnBrk="0" hangingPunct="1">
        <a:lnSpc>
          <a:spcPct val="90000"/>
        </a:lnSpc>
        <a:spcBef>
          <a:spcPts val="626"/>
        </a:spcBef>
        <a:buFont typeface="Arial" panose="020B0604020202020204" pitchFamily="34" charset="0"/>
        <a:buChar char="•"/>
        <a:defRPr sz="2503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2002542" indent="-286078" algn="l" defTabSz="1144309" rtl="0" eaLnBrk="1" latinLnBrk="0" hangingPunct="1">
        <a:lnSpc>
          <a:spcPct val="90000"/>
        </a:lnSpc>
        <a:spcBef>
          <a:spcPts val="626"/>
        </a:spcBef>
        <a:buFont typeface="Arial" panose="020B0604020202020204" pitchFamily="34" charset="0"/>
        <a:buChar char="•"/>
        <a:defRPr sz="2254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574695" indent="-286078" algn="l" defTabSz="1144309" rtl="0" eaLnBrk="1" latinLnBrk="0" hangingPunct="1">
        <a:lnSpc>
          <a:spcPct val="90000"/>
        </a:lnSpc>
        <a:spcBef>
          <a:spcPts val="626"/>
        </a:spcBef>
        <a:buFont typeface="Arial" panose="020B0604020202020204" pitchFamily="34" charset="0"/>
        <a:buChar char="•"/>
        <a:defRPr sz="2254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3146849" indent="-286078" algn="l" defTabSz="1144309" rtl="0" eaLnBrk="1" latinLnBrk="0" hangingPunct="1">
        <a:lnSpc>
          <a:spcPct val="90000"/>
        </a:lnSpc>
        <a:spcBef>
          <a:spcPts val="626"/>
        </a:spcBef>
        <a:buFont typeface="Arial" panose="020B0604020202020204" pitchFamily="34" charset="0"/>
        <a:buChar char="•"/>
        <a:defRPr sz="2254" kern="1200">
          <a:solidFill>
            <a:schemeClr val="tx1"/>
          </a:solidFill>
          <a:latin typeface="+mn-lt"/>
          <a:ea typeface="+mn-ea"/>
          <a:cs typeface="+mn-cs"/>
        </a:defRPr>
      </a:lvl6pPr>
      <a:lvl7pPr marL="3719004" indent="-286078" algn="l" defTabSz="1144309" rtl="0" eaLnBrk="1" latinLnBrk="0" hangingPunct="1">
        <a:lnSpc>
          <a:spcPct val="90000"/>
        </a:lnSpc>
        <a:spcBef>
          <a:spcPts val="626"/>
        </a:spcBef>
        <a:buFont typeface="Arial" panose="020B0604020202020204" pitchFamily="34" charset="0"/>
        <a:buChar char="•"/>
        <a:defRPr sz="2254" kern="1200">
          <a:solidFill>
            <a:schemeClr val="tx1"/>
          </a:solidFill>
          <a:latin typeface="+mn-lt"/>
          <a:ea typeface="+mn-ea"/>
          <a:cs typeface="+mn-cs"/>
        </a:defRPr>
      </a:lvl7pPr>
      <a:lvl8pPr marL="4291158" indent="-286078" algn="l" defTabSz="1144309" rtl="0" eaLnBrk="1" latinLnBrk="0" hangingPunct="1">
        <a:lnSpc>
          <a:spcPct val="90000"/>
        </a:lnSpc>
        <a:spcBef>
          <a:spcPts val="626"/>
        </a:spcBef>
        <a:buFont typeface="Arial" panose="020B0604020202020204" pitchFamily="34" charset="0"/>
        <a:buChar char="•"/>
        <a:defRPr sz="2254" kern="1200">
          <a:solidFill>
            <a:schemeClr val="tx1"/>
          </a:solidFill>
          <a:latin typeface="+mn-lt"/>
          <a:ea typeface="+mn-ea"/>
          <a:cs typeface="+mn-cs"/>
        </a:defRPr>
      </a:lvl8pPr>
      <a:lvl9pPr marL="4863313" indent="-286078" algn="l" defTabSz="1144309" rtl="0" eaLnBrk="1" latinLnBrk="0" hangingPunct="1">
        <a:lnSpc>
          <a:spcPct val="90000"/>
        </a:lnSpc>
        <a:spcBef>
          <a:spcPts val="626"/>
        </a:spcBef>
        <a:buFont typeface="Arial" panose="020B0604020202020204" pitchFamily="34" charset="0"/>
        <a:buChar char="•"/>
        <a:defRPr sz="225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44309" rtl="0" eaLnBrk="1" latinLnBrk="0" hangingPunct="1">
        <a:defRPr sz="2254" kern="1200">
          <a:solidFill>
            <a:schemeClr val="tx1"/>
          </a:solidFill>
          <a:latin typeface="+mn-lt"/>
          <a:ea typeface="+mn-ea"/>
          <a:cs typeface="+mn-cs"/>
        </a:defRPr>
      </a:lvl1pPr>
      <a:lvl2pPr marL="572154" algn="l" defTabSz="1144309" rtl="0" eaLnBrk="1" latinLnBrk="0" hangingPunct="1">
        <a:defRPr sz="2254" kern="1200">
          <a:solidFill>
            <a:schemeClr val="tx1"/>
          </a:solidFill>
          <a:latin typeface="+mn-lt"/>
          <a:ea typeface="+mn-ea"/>
          <a:cs typeface="+mn-cs"/>
        </a:defRPr>
      </a:lvl2pPr>
      <a:lvl3pPr marL="1144309" algn="l" defTabSz="1144309" rtl="0" eaLnBrk="1" latinLnBrk="0" hangingPunct="1">
        <a:defRPr sz="2254" kern="1200">
          <a:solidFill>
            <a:schemeClr val="tx1"/>
          </a:solidFill>
          <a:latin typeface="+mn-lt"/>
          <a:ea typeface="+mn-ea"/>
          <a:cs typeface="+mn-cs"/>
        </a:defRPr>
      </a:lvl3pPr>
      <a:lvl4pPr marL="1716463" algn="l" defTabSz="1144309" rtl="0" eaLnBrk="1" latinLnBrk="0" hangingPunct="1">
        <a:defRPr sz="2254" kern="1200">
          <a:solidFill>
            <a:schemeClr val="tx1"/>
          </a:solidFill>
          <a:latin typeface="+mn-lt"/>
          <a:ea typeface="+mn-ea"/>
          <a:cs typeface="+mn-cs"/>
        </a:defRPr>
      </a:lvl4pPr>
      <a:lvl5pPr marL="2288618" algn="l" defTabSz="1144309" rtl="0" eaLnBrk="1" latinLnBrk="0" hangingPunct="1">
        <a:defRPr sz="2254" kern="1200">
          <a:solidFill>
            <a:schemeClr val="tx1"/>
          </a:solidFill>
          <a:latin typeface="+mn-lt"/>
          <a:ea typeface="+mn-ea"/>
          <a:cs typeface="+mn-cs"/>
        </a:defRPr>
      </a:lvl5pPr>
      <a:lvl6pPr marL="2860772" algn="l" defTabSz="1144309" rtl="0" eaLnBrk="1" latinLnBrk="0" hangingPunct="1">
        <a:defRPr sz="2254" kern="1200">
          <a:solidFill>
            <a:schemeClr val="tx1"/>
          </a:solidFill>
          <a:latin typeface="+mn-lt"/>
          <a:ea typeface="+mn-ea"/>
          <a:cs typeface="+mn-cs"/>
        </a:defRPr>
      </a:lvl6pPr>
      <a:lvl7pPr marL="3432927" algn="l" defTabSz="1144309" rtl="0" eaLnBrk="1" latinLnBrk="0" hangingPunct="1">
        <a:defRPr sz="2254" kern="1200">
          <a:solidFill>
            <a:schemeClr val="tx1"/>
          </a:solidFill>
          <a:latin typeface="+mn-lt"/>
          <a:ea typeface="+mn-ea"/>
          <a:cs typeface="+mn-cs"/>
        </a:defRPr>
      </a:lvl7pPr>
      <a:lvl8pPr marL="4005081" algn="l" defTabSz="1144309" rtl="0" eaLnBrk="1" latinLnBrk="0" hangingPunct="1">
        <a:defRPr sz="2254" kern="1200">
          <a:solidFill>
            <a:schemeClr val="tx1"/>
          </a:solidFill>
          <a:latin typeface="+mn-lt"/>
          <a:ea typeface="+mn-ea"/>
          <a:cs typeface="+mn-cs"/>
        </a:defRPr>
      </a:lvl8pPr>
      <a:lvl9pPr marL="4577235" algn="l" defTabSz="1144309" rtl="0" eaLnBrk="1" latinLnBrk="0" hangingPunct="1">
        <a:defRPr sz="225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323" userDrawn="1">
          <p15:clr>
            <a:srgbClr val="F26B43"/>
          </p15:clr>
        </p15:guide>
        <p15:guide id="2" pos="387" userDrawn="1">
          <p15:clr>
            <a:srgbClr val="F26B43"/>
          </p15:clr>
        </p15:guide>
        <p15:guide id="3" orient="horz" pos="269" userDrawn="1">
          <p15:clr>
            <a:srgbClr val="F26B43"/>
          </p15:clr>
        </p15:guide>
        <p15:guide id="4" orient="horz" pos="513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41A714-9B8B-964C-80B3-B1C8CE7D69B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40000"/>
              <a:lumOff val="60000"/>
            </a:schemeClr>
          </a:solidFill>
        </p:spPr>
        <p:txBody>
          <a:bodyPr/>
          <a:lstStyle/>
          <a:p>
            <a:r>
              <a:rPr kumimoji="1" lang="en-US" altLang="zh-CN" dirty="0"/>
              <a:t>3</a:t>
            </a:r>
            <a:r>
              <a:rPr kumimoji="1" lang="zh-CN" altLang="en-US" dirty="0"/>
              <a:t>月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6DFC2B-3119-AD41-A352-317B6E12447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Autofit/>
          </a:bodyPr>
          <a:lstStyle/>
          <a:p>
            <a:r>
              <a:rPr kumimoji="1" lang="en-US" altLang="zh-CN" sz="4000" dirty="0"/>
              <a:t>2021</a:t>
            </a:r>
            <a:endParaRPr kumimoji="1" lang="zh-CN" altLang="en-US" sz="4000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8722BF9C-1A90-EB42-9CFB-6BC0224FE174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/>
          <a:srcRect l="13333" t="-81" r="20939" b="1228"/>
          <a:stretch/>
        </p:blipFill>
        <p:spPr>
          <a:xfrm>
            <a:off x="529660" y="2399810"/>
            <a:ext cx="4797990" cy="5411935"/>
          </a:xfrm>
          <a:prstGeom prst="rect">
            <a:avLst/>
          </a:prstGeom>
        </p:spPr>
      </p:pic>
      <p:graphicFrame>
        <p:nvGraphicFramePr>
          <p:cNvPr id="8" name="图片占位符 7">
            <a:extLst>
              <a:ext uri="{FF2B5EF4-FFF2-40B4-BE49-F238E27FC236}">
                <a16:creationId xmlns:a16="http://schemas.microsoft.com/office/drawing/2014/main" id="{C7768E72-9AE9-FC44-BC7A-174FFC657D29}"/>
              </a:ext>
            </a:extLst>
          </p:cNvPr>
          <p:cNvGraphicFramePr>
            <a:graphicFrameLocks noGrp="1"/>
          </p:cNvGraphicFramePr>
          <p:nvPr>
            <p:ph type="pic" sz="quarter" idx="15"/>
            <p:extLst>
              <p:ext uri="{D42A27DB-BD31-4B8C-83A1-F6EECF244321}">
                <p14:modId xmlns:p14="http://schemas.microsoft.com/office/powerpoint/2010/main" val="2700959582"/>
              </p:ext>
            </p:extLst>
          </p:nvPr>
        </p:nvGraphicFramePr>
        <p:xfrm>
          <a:off x="6546851" y="2799695"/>
          <a:ext cx="5549901" cy="4673809"/>
        </p:xfrm>
        <a:graphic>
          <a:graphicData uri="http://schemas.openxmlformats.org/drawingml/2006/table">
            <a:tbl>
              <a:tblPr/>
              <a:tblGrid>
                <a:gridCol w="792843">
                  <a:extLst>
                    <a:ext uri="{9D8B030D-6E8A-4147-A177-3AD203B41FA5}">
                      <a16:colId xmlns:a16="http://schemas.microsoft.com/office/drawing/2014/main" val="117781389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3812696455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3399493061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3366342622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2612909780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2455583751"/>
                    </a:ext>
                  </a:extLst>
                </a:gridCol>
                <a:gridCol w="792843">
                  <a:extLst>
                    <a:ext uri="{9D8B030D-6E8A-4147-A177-3AD203B41FA5}">
                      <a16:colId xmlns:a16="http://schemas.microsoft.com/office/drawing/2014/main" val="1953653702"/>
                    </a:ext>
                  </a:extLst>
                </a:gridCol>
              </a:tblGrid>
              <a:tr h="297316"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一</a:t>
                      </a:r>
                    </a:p>
                  </a:txBody>
                  <a:tcPr marL="71356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</a:t>
                      </a:r>
                    </a:p>
                  </a:txBody>
                  <a:tcPr marL="71356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三</a:t>
                      </a:r>
                    </a:p>
                  </a:txBody>
                  <a:tcPr marL="71356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四</a:t>
                      </a:r>
                    </a:p>
                  </a:txBody>
                  <a:tcPr marL="71356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五</a:t>
                      </a:r>
                    </a:p>
                  </a:txBody>
                  <a:tcPr marL="71356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六</a:t>
                      </a:r>
                    </a:p>
                  </a:txBody>
                  <a:tcPr marL="71356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日</a:t>
                      </a:r>
                    </a:p>
                  </a:txBody>
                  <a:tcPr marL="71356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0002422"/>
                  </a:ext>
                </a:extLst>
              </a:tr>
              <a:tr h="261638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E72E1B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6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E72E1B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3274258"/>
                  </a:ext>
                </a:extLst>
              </a:tr>
              <a:tr h="630310"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十八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十九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九九</a:t>
                      </a:r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二十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廿一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廿二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廿三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廿四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512832"/>
                  </a:ext>
                </a:extLst>
              </a:tr>
              <a:tr h="237853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8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9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10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11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12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E72E1B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13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E72E1B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14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755015"/>
                  </a:ext>
                </a:extLst>
              </a:tr>
              <a:tr h="630310"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妇女节</a:t>
                      </a:r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廿五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廿六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廿七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廿八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植树节</a:t>
                      </a:r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廿九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二月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龙头节</a:t>
                      </a:r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初二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0573147"/>
                  </a:ext>
                </a:extLst>
              </a:tr>
              <a:tr h="237853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15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16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17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18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19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E72E1B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20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E72E1B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21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0119651"/>
                  </a:ext>
                </a:extLst>
              </a:tr>
              <a:tr h="630310"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初三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初四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初五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初六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初七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初八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初九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3733414"/>
                  </a:ext>
                </a:extLst>
              </a:tr>
              <a:tr h="237853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22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23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24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25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26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E72E1B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27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E72E1B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28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8310323"/>
                  </a:ext>
                </a:extLst>
              </a:tr>
              <a:tr h="642203"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初十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十一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十二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十三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十四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十五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十六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5912815"/>
                  </a:ext>
                </a:extLst>
              </a:tr>
              <a:tr h="237853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29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30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31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BFBFBF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BFBFBF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BFBFBF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>
                          <a:solidFill>
                            <a:srgbClr val="BFBFBF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marL="71356" marR="0" marT="0" marB="0" anchor="b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28647"/>
                  </a:ext>
                </a:extLst>
              </a:tr>
              <a:tr h="630310"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十七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十八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十九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愚人节</a:t>
                      </a:r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二十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廿一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廿二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br>
                        <a:rPr lang="zh-CN" altLang="en-US" sz="1000" b="1" i="0" u="none" strike="noStrike" dirty="0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</a:br>
                      <a:r>
                        <a:rPr lang="zh-CN" altLang="en-US" sz="1000" b="1" i="0" u="none" strike="noStrike" dirty="0">
                          <a:solidFill>
                            <a:srgbClr val="808080"/>
                          </a:solidFill>
                          <a:effectLst/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廿三</a:t>
                      </a:r>
                    </a:p>
                  </a:txBody>
                  <a:tcPr marL="71356" marR="0" marT="0" marB="0">
                    <a:lnL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2E9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35779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1642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ustom 55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533024_TF33913643_Win32" id="{07146557-C6B0-4E24-B258-6C9091D81922}" vid="{73389FC7-BAAC-429C-8884-F2A64520E85B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主题</Template>
  <TotalTime>0</TotalTime>
  <Words>51</Words>
  <Application>Microsoft Macintosh PowerPoint</Application>
  <PresentationFormat>自定义</PresentationFormat>
  <Paragraphs>79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Microsoft YaHei UI</vt:lpstr>
      <vt:lpstr>Arial</vt:lpstr>
      <vt:lpstr>Avenir Next LT Pro</vt:lpstr>
      <vt:lpstr>Office 主题</vt:lpstr>
      <vt:lpstr>3月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/>
  <cp:revision>1</cp:revision>
  <dcterms:created xsi:type="dcterms:W3CDTF">2020-11-21T09:59:32Z</dcterms:created>
  <dcterms:modified xsi:type="dcterms:W3CDTF">2021-01-17T13:25:02Z</dcterms:modified>
</cp:coreProperties>
</file>

<file path=docProps/thumbnail.jpeg>
</file>